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Στυλ με θέμα 1 - Έμφαση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Στυλ με θέμα 2 - Έμφαση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Στυλ με θέμα 1 - Έμφαση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748"/>
    <p:restoredTop sz="94652"/>
  </p:normalViewPr>
  <p:slideViewPr>
    <p:cSldViewPr snapToGrid="0">
      <p:cViewPr varScale="1">
        <p:scale>
          <a:sx n="70" d="100"/>
          <a:sy n="70" d="100"/>
        </p:scale>
        <p:origin x="5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21607-4322-A44E-8AF9-1632A1A39A25}" type="datetimeFigureOut">
              <a:rPr lang="el-GR" smtClean="0"/>
              <a:t>24/9/26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44B3A-6A97-F346-9714-9749BF5C7DA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9241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08289-D0DE-7EF7-3A8D-0FB0A023B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>
            <a:extLst>
              <a:ext uri="{FF2B5EF4-FFF2-40B4-BE49-F238E27FC236}">
                <a16:creationId xmlns:a16="http://schemas.microsoft.com/office/drawing/2014/main" id="{A12388E2-616F-8293-7D9F-3F64CBA66A18}"/>
              </a:ext>
            </a:extLst>
          </p:cNvPr>
          <p:cNvSpPr/>
          <p:nvPr/>
        </p:nvSpPr>
        <p:spPr>
          <a:xfrm>
            <a:off x="756000" y="5078520"/>
            <a:ext cx="6043320" cy="480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PlaceHolder 2">
            <a:extLst>
              <a:ext uri="{FF2B5EF4-FFF2-40B4-BE49-F238E27FC236}">
                <a16:creationId xmlns:a16="http://schemas.microsoft.com/office/drawing/2014/main" id="{D375C21A-2645-4C8F-16C5-701CDEFF7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72113" cy="3078163"/>
          </a:xfrm>
          <a:prstGeom prst="rect">
            <a:avLst/>
          </a:prstGeom>
        </p:spPr>
      </p:sp>
      <p:sp>
        <p:nvSpPr>
          <p:cNvPr id="50" name="PlaceHolder 3">
            <a:extLst>
              <a:ext uri="{FF2B5EF4-FFF2-40B4-BE49-F238E27FC236}">
                <a16:creationId xmlns:a16="http://schemas.microsoft.com/office/drawing/2014/main" id="{1F4D37E2-416B-B66C-7EBE-108D2CF8AE9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78480" cy="3592440"/>
          </a:xfrm>
          <a:prstGeom prst="rect">
            <a:avLst/>
          </a:prstGeom>
        </p:spPr>
        <p:txBody>
          <a:bodyPr lIns="0" tIns="0" rIns="0" bIns="0"/>
          <a:lstStyle/>
          <a:p>
            <a:endParaRPr lang="en-IE" sz="2000" b="0" strike="noStrike" spc="-1" dirty="0">
              <a:latin typeface="Arial"/>
            </a:endParaRPr>
          </a:p>
        </p:txBody>
      </p:sp>
      <p:sp>
        <p:nvSpPr>
          <p:cNvPr id="51" name="CustomShape 4">
            <a:extLst>
              <a:ext uri="{FF2B5EF4-FFF2-40B4-BE49-F238E27FC236}">
                <a16:creationId xmlns:a16="http://schemas.microsoft.com/office/drawing/2014/main" id="{3891A51F-943D-F3EF-6730-628C5D027A5B}"/>
              </a:ext>
            </a:extLst>
          </p:cNvPr>
          <p:cNvSpPr/>
          <p:nvPr/>
        </p:nvSpPr>
        <p:spPr>
          <a:xfrm>
            <a:off x="3884760" y="8685360"/>
            <a:ext cx="2963880" cy="45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061819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AFA052-9979-5B9F-E06C-E62389350B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FAF0813-FF07-18DE-1814-1D44CC27A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C49C2DC-169E-F59E-B620-3324C0FC4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ED58AB0-E443-2F75-D217-C6A798EA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4DB47D0-7077-615B-54A7-A493246B7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0497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E5E1A0-64E3-0610-DA96-CAD22C626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B1950F3-A2BC-1AE5-B9FB-E8DD22E6B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79BA0F6-F83E-743A-C733-D04964DAF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98E53D6-677F-4B2A-B81B-242535DD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837D202-4866-2A24-3C6B-46F3A8D2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613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0C2F51-0102-A9B4-3891-733B8A893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5CD581C-E6FF-045D-A940-23E8C2EE3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B088D4E-BCD2-84B8-4966-93A169573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0EB1F1-5B2A-0423-F676-E6E82F69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8364CAC-54CF-1737-3ED6-C97C4E4F3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750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22BC88-177F-0B82-5BAC-2B218365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B786EB-025E-91B4-F6D6-8116E0086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2C91AA4-A4A3-F1AD-B1BD-8D8873638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D10BF9C-3926-E339-FEBC-23D055565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076152D-50D8-CBC1-BFE7-84ACC4E8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7A3DA23-B72F-0FAB-3159-2FA27CE2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131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A158A7-04D3-CCAB-D93E-C21AF15AD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457DCC6-C400-68F7-9D2A-2DA0928A8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7E73193-E5BB-F431-A584-8A827EE80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8DA7226-8071-5BD1-482C-5DBB1682E7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F3D47B4-A8CC-F7F2-C6DD-EED307FEE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81D7BC4B-6752-0EC1-7C02-C34928534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7C66F4BE-3380-7388-93C5-62F54747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8FA291D1-66F9-FB71-330D-42D14695C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208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27BE14-8EB2-EE11-48D3-5E58D86A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B67F9991-3333-E2D0-6416-92F1D0514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A609CE2-E21B-B28E-C0FC-D03F3A951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C944B117-DCAD-88C4-F79D-04F3F7F9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9085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2956520-4A29-AE84-136D-09172947C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07B12EF-F245-A990-F665-62E3DDCC3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DBDFC4C-A7F4-CDDB-B7C7-4D281B194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646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B37E65-D7C8-ED60-A424-168F730E8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9DFCF6-7DC2-D995-7BC2-DF20743F0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9F2B27E-A78C-EF08-1797-3E763BBD6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DCDF1A0-BEBC-9BED-F76D-084DE66EA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FAA007A-618C-58A9-3268-ADA3F22BD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88A81E6-6F53-FF83-312F-5018A67A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9110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FF948C-B86B-C5CB-C741-0ABE4C126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864A1A5-CEB0-12B3-ED7D-1F70AEDB5C4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B362AE4-96CA-0BB7-D32B-E9F9B26A7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D8BEDC4-7A64-54A7-ADA4-2AAB4AA29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B5F7FA6-51ED-358B-8C25-6D9B129D6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302A964-82B0-8835-BEE9-CA6657A2B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0239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08BBBA-5EB9-F7BE-5C43-75F3D7AAE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4D0BC29-64CF-CEEC-E7C8-35BAE269D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C74FF95-84E1-8E36-2E50-0745EBAD2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3138BE3-E1A8-BCE3-D4D9-2CF7619C0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8DFA2BC-E545-FF8D-422E-9AF39B7C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593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DCEE46BD-EE2D-7026-F35C-F5722F9265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6005C9C-6274-58C3-1741-FDFF450E8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94EDBE-C0BC-7C4C-6735-7955C2438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C96D0D8-D5F9-2BCD-55BF-FA4809439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4BC3D01-BA72-C6F7-9C04-3AB3D4AF4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4839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FACB1B89-2D00-1461-5634-AE3D31B35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EAB295-28CC-F069-90A9-83C3F3428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6CCA87B-EFD3-C258-FE25-5094AB65D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1CA6EC-7A17-AE4C-BB91-DBC96FF7CE64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31E99DB-450C-A649-B74E-9B300BCE2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C819217-0CF0-7F69-88E3-D5E5F5E30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2F5D54-2D0F-1440-A9AF-46606ABA7FE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22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822BF-A151-FCAF-19DB-4D1D37571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1">
            <a:extLst>
              <a:ext uri="{FF2B5EF4-FFF2-40B4-BE49-F238E27FC236}">
                <a16:creationId xmlns:a16="http://schemas.microsoft.com/office/drawing/2014/main" id="{908B7C15-6374-04F2-5035-9FD14FC6E5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460953"/>
              </p:ext>
            </p:extLst>
          </p:nvPr>
        </p:nvGraphicFramePr>
        <p:xfrm>
          <a:off x="1141570" y="804101"/>
          <a:ext cx="9908859" cy="489092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669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9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46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E" sz="1800" b="1" strike="noStrike" spc="-1" dirty="0" err="1">
                          <a:solidFill>
                            <a:srgbClr val="FFFFFF"/>
                          </a:solidFill>
                        </a:rPr>
                        <a:t>Ημερομηνί</a:t>
                      </a:r>
                      <a:r>
                        <a:rPr lang="en-IE" sz="1800" b="1" strike="noStrike" spc="-1" dirty="0">
                          <a:solidFill>
                            <a:srgbClr val="FFFFFF"/>
                          </a:solidFill>
                        </a:rPr>
                        <a:t>α (15:00-17:00)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E" sz="1800" b="1" strike="noStrike" spc="-1" dirty="0" err="1">
                          <a:solidFill>
                            <a:schemeClr val="bg1"/>
                          </a:solidFill>
                        </a:rPr>
                        <a:t>Ομιλητής</a:t>
                      </a:r>
                      <a:endParaRPr lang="en-IE" sz="1800" b="0" strike="noStrike" spc="-1" dirty="0">
                        <a:solidFill>
                          <a:schemeClr val="bg1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106920" marR="10692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 dirty="0"/>
                        <a:t>30/09/202</a:t>
                      </a:r>
                      <a:r>
                        <a:rPr lang="en-US" sz="1800" b="0" strike="noStrike" spc="-1" dirty="0"/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strike="noStrike" spc="-1" dirty="0"/>
                        <a:t>Ε. Στρατάκης</a:t>
                      </a:r>
                      <a:endParaRPr lang="en-IE" sz="1800" b="1" strike="noStrike" spc="-1" dirty="0">
                        <a:latin typeface="Avenir Book" panose="02000503020000020003" pitchFamily="2" charset="0"/>
                        <a:cs typeface="Calibri" panose="020F0502020204030204" pitchFamily="34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266495315"/>
                  </a:ext>
                </a:extLst>
              </a:tr>
              <a:tr h="353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/>
                        <a:t>7</a:t>
                      </a:r>
                      <a:r>
                        <a:rPr lang="en-IE" sz="1800" b="0" strike="noStrike" spc="-1"/>
                        <a:t>/</a:t>
                      </a:r>
                      <a:r>
                        <a:rPr lang="el-GR" sz="1800" b="0" strike="noStrike" spc="-1"/>
                        <a:t>10</a:t>
                      </a:r>
                      <a:r>
                        <a:rPr lang="en-IE" sz="1800" b="0" strike="noStrike" spc="-1"/>
                        <a:t>/2026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trike="noStrike" spc="-1" dirty="0">
                          <a:solidFill>
                            <a:srgbClr val="000000"/>
                          </a:solidFill>
                        </a:rPr>
                        <a:t>Benoit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</a:rPr>
                        <a:t>Loppinet</a:t>
                      </a:r>
                      <a:r>
                        <a:rPr lang="el-GR" sz="18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l-GR" sz="1800" b="0" strike="noStrike" spc="-1" dirty="0">
                          <a:solidFill>
                            <a:srgbClr val="000000"/>
                          </a:solidFill>
                        </a:rPr>
                        <a:t>Σεμινάριο Ασφαλείας 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432872795"/>
                  </a:ext>
                </a:extLst>
              </a:tr>
              <a:tr h="353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14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10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/2026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Μ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. 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Κωνστ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α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ντάκη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E" sz="1800" b="0" strike="noStrike" spc="-1" dirty="0">
                          <a:solidFill>
                            <a:srgbClr val="000000"/>
                          </a:solidFill>
                        </a:rPr>
                        <a:t>- </a:t>
                      </a:r>
                      <a:r>
                        <a:rPr lang="en-IE" sz="1800" b="0" strike="noStrike" spc="-1" dirty="0" err="1">
                          <a:solidFill>
                            <a:srgbClr val="000000"/>
                          </a:solidFill>
                        </a:rPr>
                        <a:t>Ο</a:t>
                      </a:r>
                      <a:r>
                        <a:rPr lang="en-IE" sz="1800" b="0" strike="noStrike" spc="-1" dirty="0">
                          <a:solidFill>
                            <a:srgbClr val="000000"/>
                          </a:solidFill>
                        </a:rPr>
                        <a:t>π</a:t>
                      </a:r>
                      <a:r>
                        <a:rPr lang="en-IE" sz="1800" b="0" strike="noStrike" spc="-1" dirty="0" err="1">
                          <a:solidFill>
                            <a:srgbClr val="000000"/>
                          </a:solidFill>
                        </a:rPr>
                        <a:t>τικές</a:t>
                      </a:r>
                      <a:r>
                        <a:rPr lang="en-IE" sz="1800" b="0" strike="noStrike" spc="-1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E" sz="1800" b="0" strike="noStrike" spc="-1" dirty="0" err="1">
                          <a:solidFill>
                            <a:srgbClr val="000000"/>
                          </a:solidFill>
                        </a:rPr>
                        <a:t>ίνες</a:t>
                      </a:r>
                      <a:endParaRPr lang="el-GR" sz="1800" b="0" strike="noStrike" spc="-1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21/10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/202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strike="noStrike" spc="-1" dirty="0">
                          <a:solidFill>
                            <a:srgbClr val="000000"/>
                          </a:solidFill>
                        </a:rPr>
                        <a:t>Σ. Τζωρτζ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ά</a:t>
                      </a:r>
                      <a:r>
                        <a:rPr lang="el-GR" sz="1800" b="1" strike="noStrike" spc="-1" dirty="0" err="1">
                          <a:solidFill>
                            <a:srgbClr val="000000"/>
                          </a:solidFill>
                        </a:rPr>
                        <a:t>κης</a:t>
                      </a:r>
                      <a:r>
                        <a:rPr lang="el-GR" sz="1800" b="1" strike="noStrike" spc="-1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E" sz="1800" b="0" strike="noStrike" spc="-1" dirty="0">
                          <a:solidFill>
                            <a:srgbClr val="000000"/>
                          </a:solidFill>
                        </a:rPr>
                        <a:t>- Imaging and spectroscopy with THz radiation</a:t>
                      </a:r>
                      <a:endParaRPr lang="el-GR" sz="1800" b="0" strike="noStrike" spc="-1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4/11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/202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Π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. 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Πουλή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E" sz="1800" b="0" strike="noStrike" spc="-1" dirty="0">
                          <a:solidFill>
                            <a:srgbClr val="000000"/>
                          </a:solidFill>
                        </a:rPr>
                        <a:t>- Laser assisted removal of unwanted layers; a tailored </a:t>
                      </a:r>
                      <a:r>
                        <a:rPr lang="en-IE" sz="1800" b="0" strike="noStrike" spc="-1" dirty="0" err="1">
                          <a:solidFill>
                            <a:srgbClr val="000000"/>
                          </a:solidFill>
                        </a:rPr>
                        <a:t>relatio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</a:rPr>
                        <a:t>n</a:t>
                      </a:r>
                      <a:endParaRPr lang="el-GR" sz="1800" b="0" strike="noStrike" spc="-1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18/11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/202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strike="noStrike" spc="-1" dirty="0"/>
                        <a:t>Δ. Άγγλος/Π. </a:t>
                      </a:r>
                      <a:r>
                        <a:rPr lang="el-GR" sz="1800" b="1" strike="noStrike" spc="-1" dirty="0" err="1"/>
                        <a:t>Σιώζος</a:t>
                      </a:r>
                      <a:r>
                        <a:rPr lang="el-GR" sz="1800" b="1" strike="noStrike" spc="-1" dirty="0"/>
                        <a:t> </a:t>
                      </a:r>
                      <a:r>
                        <a:rPr lang="el-GR" sz="1800" b="0" strike="noStrike" spc="-1" dirty="0"/>
                        <a:t>-</a:t>
                      </a:r>
                      <a:r>
                        <a:rPr lang="el-GR" dirty="0"/>
                        <a:t>Ατομική φασματοσκοπία πλάσματος επαγόμενου από λέιζερ. Βασικές αρχές, οργανολογία και εφαρμογές</a:t>
                      </a:r>
                      <a:endParaRPr lang="en-IE" sz="1800" b="0" strike="noStrike" spc="-1" dirty="0">
                        <a:latin typeface="Avenir Book" panose="02000503020000020003" pitchFamily="2" charset="0"/>
                        <a:cs typeface="Calibri" panose="020F0502020204030204" pitchFamily="34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25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11/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202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Β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. 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Μ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π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ίν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α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ς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E" sz="1800" b="0" strike="noStrike" spc="-1" dirty="0">
                          <a:solidFill>
                            <a:srgbClr val="000000"/>
                          </a:solidFill>
                        </a:rPr>
                        <a:t>- Photocatalysis for energy and environmental applications</a:t>
                      </a:r>
                      <a:endParaRPr lang="en-IE" sz="1800" b="0" strike="noStrike" spc="-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800" b="0" strike="noStrike" spc="-1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cs typeface="Calibri" panose="020F0502020204030204" pitchFamily="34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2/12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/202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1" strike="noStrike" spc="-1" dirty="0" err="1"/>
                        <a:t>Σ</a:t>
                      </a:r>
                      <a:r>
                        <a:rPr lang="en-IE" sz="1800" b="1" strike="noStrike" spc="-1" dirty="0"/>
                        <a:t>. </a:t>
                      </a:r>
                      <a:r>
                        <a:rPr lang="en-IE" sz="1800" b="1" strike="noStrike" spc="-1" dirty="0" err="1"/>
                        <a:t>Ψιλοδημητρ</a:t>
                      </a:r>
                      <a:r>
                        <a:rPr lang="en-IE" sz="1800" b="1" strike="noStrike" spc="-1" dirty="0"/>
                        <a:t>α</a:t>
                      </a:r>
                      <a:r>
                        <a:rPr lang="en-IE" sz="1800" b="1" strike="noStrike" spc="-1" dirty="0" err="1"/>
                        <a:t>κό</a:t>
                      </a:r>
                      <a:r>
                        <a:rPr lang="en-IE" sz="1800" b="1" strike="noStrike" spc="-1" dirty="0"/>
                        <a:t>π</a:t>
                      </a:r>
                      <a:r>
                        <a:rPr lang="en-IE" sz="1800" b="1" strike="noStrike" spc="-1" dirty="0" err="1"/>
                        <a:t>ουλος</a:t>
                      </a:r>
                      <a:r>
                        <a:rPr lang="en-IE" sz="1800" b="1" strike="noStrike" spc="-1" dirty="0"/>
                        <a:t> </a:t>
                      </a:r>
                      <a:r>
                        <a:rPr lang="en-IE" sz="1800" b="0" strike="noStrike" spc="-1" dirty="0"/>
                        <a:t>- </a:t>
                      </a:r>
                      <a:r>
                        <a:rPr lang="en-GB" sz="18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Non-linear optical properties of 2D materials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9/12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/202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b="1" strike="noStrike" spc="-1">
                          <a:solidFill>
                            <a:srgbClr val="000000"/>
                          </a:solidFill>
                        </a:rPr>
                        <a:t>Γ. Φιλιππίδης 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- Non-linear imaging microscopy for biological applications</a:t>
                      </a:r>
                      <a:endParaRPr lang="el-GR" sz="1800" b="0" strike="noStrike" spc="-1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l-GR" sz="1800" b="0" strike="noStrike" spc="-1">
                          <a:solidFill>
                            <a:srgbClr val="000000"/>
                          </a:solidFill>
                        </a:rPr>
                        <a:t>16/12</a:t>
                      </a:r>
                      <a:r>
                        <a:rPr lang="en-IE" sz="1800" b="0" strike="noStrike" spc="-1">
                          <a:solidFill>
                            <a:srgbClr val="000000"/>
                          </a:solidFill>
                        </a:rPr>
                        <a:t>/202</a:t>
                      </a:r>
                      <a:r>
                        <a:rPr lang="en-US" sz="1800" b="0" strike="noStrike" spc="-1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IE" sz="1800" b="0" strike="noStrike" spc="-1" dirty="0"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Π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. </a:t>
                      </a:r>
                      <a:r>
                        <a:rPr lang="en-IE" sz="1800" b="1" strike="noStrike" spc="-1" dirty="0" err="1">
                          <a:solidFill>
                            <a:srgbClr val="000000"/>
                          </a:solidFill>
                        </a:rPr>
                        <a:t>Λουκάκος</a:t>
                      </a:r>
                      <a:r>
                        <a:rPr lang="en-IE" sz="1800" b="1" strike="noStrike" spc="-1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IE" sz="1800" b="0" strike="noStrike" spc="-1" dirty="0">
                          <a:solidFill>
                            <a:srgbClr val="000000"/>
                          </a:solidFill>
                        </a:rPr>
                        <a:t>- Ultrafast laser pulses - The Pump probe technique</a:t>
                      </a:r>
                      <a:endParaRPr lang="en-IE" sz="1800" b="0" strike="noStrike" spc="-1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 marL="106920" marR="10692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5" name="CustomShape 2">
            <a:extLst>
              <a:ext uri="{FF2B5EF4-FFF2-40B4-BE49-F238E27FC236}">
                <a16:creationId xmlns:a16="http://schemas.microsoft.com/office/drawing/2014/main" id="{92D98DDC-3C4C-96AB-BCFE-FE1C5BBA8888}"/>
              </a:ext>
            </a:extLst>
          </p:cNvPr>
          <p:cNvSpPr/>
          <p:nvPr/>
        </p:nvSpPr>
        <p:spPr>
          <a:xfrm>
            <a:off x="4032504" y="292361"/>
            <a:ext cx="4528080" cy="38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l-GR" sz="2000" b="1" strike="noStrike" spc="-1" dirty="0" err="1">
                <a:solidFill>
                  <a:srgbClr val="000000"/>
                </a:solidFill>
                <a:latin typeface="Avenir Book" panose="02000503020000020003" pitchFamily="2" charset="0"/>
                <a:ea typeface="DejaVu Sans"/>
              </a:rPr>
              <a:t>Χειμεριν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Avenir Book" panose="02000503020000020003" pitchFamily="2" charset="0"/>
                <a:ea typeface="DejaVu Sans"/>
              </a:rPr>
              <a:t>ό</a:t>
            </a:r>
            <a:r>
              <a:rPr lang="en-IE" sz="2000" b="1" strike="noStrike" spc="-1" dirty="0">
                <a:solidFill>
                  <a:srgbClr val="000000"/>
                </a:solidFill>
                <a:latin typeface="Avenir Book" panose="02000503020000020003" pitchFamily="2" charset="0"/>
                <a:ea typeface="DejaVu Sans"/>
              </a:rPr>
              <a:t> </a:t>
            </a:r>
            <a:r>
              <a:rPr lang="en-IE" sz="2000" b="1" strike="noStrike" spc="-1" dirty="0" err="1">
                <a:solidFill>
                  <a:srgbClr val="000000"/>
                </a:solidFill>
                <a:latin typeface="Avenir Book" panose="02000503020000020003" pitchFamily="2" charset="0"/>
                <a:ea typeface="DejaVu Sans"/>
              </a:rPr>
              <a:t>εξάμηνο</a:t>
            </a:r>
            <a:r>
              <a:rPr lang="en-IE" sz="2000" b="1" strike="noStrike" spc="-1" dirty="0">
                <a:solidFill>
                  <a:srgbClr val="000000"/>
                </a:solidFill>
                <a:latin typeface="Avenir Book" panose="02000503020000020003" pitchFamily="2" charset="0"/>
                <a:ea typeface="DejaVu Sans"/>
              </a:rPr>
              <a:t> </a:t>
            </a:r>
            <a:r>
              <a:rPr lang="el-GR" sz="2000" b="1" strike="noStrike" spc="-1" dirty="0">
                <a:solidFill>
                  <a:srgbClr val="000000"/>
                </a:solidFill>
                <a:latin typeface="Avenir Book" panose="02000503020000020003" pitchFamily="2" charset="0"/>
                <a:ea typeface="DejaVu Sans"/>
              </a:rPr>
              <a:t>202</a:t>
            </a:r>
            <a:r>
              <a:rPr lang="en-US" sz="2000" b="1" spc="-1" dirty="0">
                <a:solidFill>
                  <a:srgbClr val="000000"/>
                </a:solidFill>
                <a:latin typeface="Avenir Book" panose="02000503020000020003" pitchFamily="2" charset="0"/>
                <a:ea typeface="DejaVu Sans"/>
              </a:rPr>
              <a:t>6</a:t>
            </a:r>
            <a:endParaRPr lang="en-IE" sz="2000" b="0" strike="noStrike" spc="-1" dirty="0">
              <a:latin typeface="Avenir Book" panose="02000503020000020003" pitchFamily="2" charset="0"/>
            </a:endParaRPr>
          </a:p>
        </p:txBody>
      </p:sp>
      <p:sp>
        <p:nvSpPr>
          <p:cNvPr id="46" name="CustomShape 3">
            <a:extLst>
              <a:ext uri="{FF2B5EF4-FFF2-40B4-BE49-F238E27FC236}">
                <a16:creationId xmlns:a16="http://schemas.microsoft.com/office/drawing/2014/main" id="{D5AD6293-1467-2528-F96A-27A2E1A3CE55}"/>
              </a:ext>
            </a:extLst>
          </p:cNvPr>
          <p:cNvSpPr/>
          <p:nvPr/>
        </p:nvSpPr>
        <p:spPr>
          <a:xfrm>
            <a:off x="2373804" y="5650421"/>
            <a:ext cx="7845480" cy="3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en-IE" sz="1800" b="0" strike="noStrike" spc="-1" dirty="0"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C9C3ED-8385-428A-5310-F1CA524581AC}"/>
              </a:ext>
            </a:extLst>
          </p:cNvPr>
          <p:cNvSpPr txBox="1"/>
          <p:nvPr/>
        </p:nvSpPr>
        <p:spPr>
          <a:xfrm>
            <a:off x="12899571" y="1883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432D9F-925B-C90B-D107-E92063599F21}"/>
              </a:ext>
            </a:extLst>
          </p:cNvPr>
          <p:cNvSpPr txBox="1"/>
          <p:nvPr/>
        </p:nvSpPr>
        <p:spPr>
          <a:xfrm>
            <a:off x="1388287" y="5801405"/>
            <a:ext cx="10055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l-GR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Οι διαλέξεις θα πραγματοποιούνται κάθε Τετάρτη στις 15:00, στην αίθουσα «</a:t>
            </a:r>
            <a:r>
              <a:rPr lang="el-GR" b="1" u="sng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Φωτάκης</a:t>
            </a:r>
            <a:r>
              <a:rPr lang="el-GR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el-GR" b="1" u="sng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31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5"/>
    </mc:Choice>
    <mc:Fallback xmlns="">
      <p:transition spd="slow" advTm="3435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225</TotalTime>
  <Words>161</Words>
  <Application>Microsoft Macintosh PowerPoint</Application>
  <PresentationFormat>Ευρεία οθόνη</PresentationFormat>
  <Paragraphs>24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Avenir Book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Markogiannaki</dc:creator>
  <cp:lastModifiedBy>Stella Markogiannaki</cp:lastModifiedBy>
  <cp:revision>4</cp:revision>
  <dcterms:created xsi:type="dcterms:W3CDTF">2026-09-24T08:35:19Z</dcterms:created>
  <dcterms:modified xsi:type="dcterms:W3CDTF">2026-09-24T12:21:15Z</dcterms:modified>
</cp:coreProperties>
</file>